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A" initials="C" lastIdx="1" clrIdx="0">
    <p:extLst>
      <p:ext uri="{19B8F6BF-5375-455C-9EA6-DF929625EA0E}">
        <p15:presenceInfo xmlns:p15="http://schemas.microsoft.com/office/powerpoint/2012/main" userId="CA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F47E0F-F9A7-477B-92FF-AA571503FB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D643166A-1BD2-4424-A23B-CC95056CA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DC3C1C5-D2A7-4962-9274-DA3C12FB975D}"/>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5" name="Marcador de pie de página 4">
            <a:extLst>
              <a:ext uri="{FF2B5EF4-FFF2-40B4-BE49-F238E27FC236}">
                <a16:creationId xmlns:a16="http://schemas.microsoft.com/office/drawing/2014/main" id="{B7663727-1E5E-4ABF-AFCE-A5714695886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D673D34-8E3D-4DF1-BAE1-5880AF8A0B82}"/>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322155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997F9-056B-446E-811A-FB35F0CDD91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7FFED86-74F7-4267-85DC-943FDBB50B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0368F5B-803F-4B1F-A782-9BA755CDFBB1}"/>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5" name="Marcador de pie de página 4">
            <a:extLst>
              <a:ext uri="{FF2B5EF4-FFF2-40B4-BE49-F238E27FC236}">
                <a16:creationId xmlns:a16="http://schemas.microsoft.com/office/drawing/2014/main" id="{B89D1EA5-AEA9-4D1F-B5BC-F356FFB706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2A3340F-4C10-444E-AF26-FF6D77AFD505}"/>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67895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33889B-73E4-480A-A4D0-D7E7FEB1C38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BDD8E8E-86E6-485D-85E5-511662CE2BF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F32F271-EAE8-4434-A10A-A1CAE1B7D1E5}"/>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5" name="Marcador de pie de página 4">
            <a:extLst>
              <a:ext uri="{FF2B5EF4-FFF2-40B4-BE49-F238E27FC236}">
                <a16:creationId xmlns:a16="http://schemas.microsoft.com/office/drawing/2014/main" id="{3F97F5EE-423E-4537-BF5E-8DD4EAEF4E0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2CB94A8-BBDB-4F11-BD0B-1F7CA8C81F6D}"/>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166662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886AE-BDD5-42FE-9896-07BC3E760A6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62D3D0-7C4F-4527-AF65-A314F018DA9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3016337-CB39-4837-A90F-936512B307C4}"/>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5" name="Marcador de pie de página 4">
            <a:extLst>
              <a:ext uri="{FF2B5EF4-FFF2-40B4-BE49-F238E27FC236}">
                <a16:creationId xmlns:a16="http://schemas.microsoft.com/office/drawing/2014/main" id="{C316DBAE-00A2-4A99-A728-7BB7F8A2789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38B9EB4-8884-4E6E-B68F-05C9058F862E}"/>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32016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5433B3-DD54-4002-9EDC-D283B5767E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DE7490E-9DB1-4409-A2D8-07D52EC6E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C2307D8-26AD-4E4A-A91C-B86E6110E93F}"/>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5" name="Marcador de pie de página 4">
            <a:extLst>
              <a:ext uri="{FF2B5EF4-FFF2-40B4-BE49-F238E27FC236}">
                <a16:creationId xmlns:a16="http://schemas.microsoft.com/office/drawing/2014/main" id="{4E2F54B7-9B5C-46C3-ADB6-5BAFB89903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FC97FA1-9830-4F2E-8879-19578BD10AC7}"/>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315562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3F418-013C-4CBD-ACBE-9C09C855D3D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B395E1C-9A2C-41D5-A620-F6E7E05E00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A6F2E2BA-863B-4CAA-8C98-658586A045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A164075-F4CF-4265-B345-022F22A4A780}"/>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6" name="Marcador de pie de página 5">
            <a:extLst>
              <a:ext uri="{FF2B5EF4-FFF2-40B4-BE49-F238E27FC236}">
                <a16:creationId xmlns:a16="http://schemas.microsoft.com/office/drawing/2014/main" id="{C161EDE8-7E67-4C1C-A06B-2631EC0A87A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18A3AE0-16D1-467C-AB83-F267612ADC6F}"/>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66333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FBFB8-6232-433E-96DC-E6E8D12FC75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E7CD40E-42C3-409A-BAC7-EE49E1BE9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67D1DF-D25F-4B59-B741-E52AE4444C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ABFA2C7-D1D2-4417-8E67-FD4210E9A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E5509-0709-4F0B-A11F-25D5F9D6FC6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6910C13-84A0-4E40-A939-923154901DA8}"/>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8" name="Marcador de pie de página 7">
            <a:extLst>
              <a:ext uri="{FF2B5EF4-FFF2-40B4-BE49-F238E27FC236}">
                <a16:creationId xmlns:a16="http://schemas.microsoft.com/office/drawing/2014/main" id="{B142E406-FEFA-4D2B-BF15-043CEA4DDA6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F6F5C37-1D44-401A-8D72-522802B7A7AD}"/>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347520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9D06E-0869-4E7F-AF7F-F6C9E623697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5DBC5C40-BAD9-41F0-BE78-A4358E5151FC}"/>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4" name="Marcador de pie de página 3">
            <a:extLst>
              <a:ext uri="{FF2B5EF4-FFF2-40B4-BE49-F238E27FC236}">
                <a16:creationId xmlns:a16="http://schemas.microsoft.com/office/drawing/2014/main" id="{4F71895C-1FF5-4715-A494-705A9A19330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AF7ED2-FA61-4F5D-B8D6-E9C76D349794}"/>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341212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F0840B-7640-4953-90B7-4A5A3CFB07EC}"/>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3" name="Marcador de pie de página 2">
            <a:extLst>
              <a:ext uri="{FF2B5EF4-FFF2-40B4-BE49-F238E27FC236}">
                <a16:creationId xmlns:a16="http://schemas.microsoft.com/office/drawing/2014/main" id="{916B514A-CFAA-4390-8DDC-27E9BA3F3EB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EFAD2A9-229B-42CC-B2CE-70F3874C1062}"/>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191234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70F7C-37D3-454A-8FC1-94FAE0C719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BB34E09-1ACC-4975-B5EC-555A87740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777357F-EA7C-4C0B-BE03-4016D6D91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9C533C-2C8E-48B3-A6E9-D91AF2BCAC6C}"/>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6" name="Marcador de pie de página 5">
            <a:extLst>
              <a:ext uri="{FF2B5EF4-FFF2-40B4-BE49-F238E27FC236}">
                <a16:creationId xmlns:a16="http://schemas.microsoft.com/office/drawing/2014/main" id="{947A24FF-4304-4E2B-AE4C-BB4420DE318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13F2B06-78A3-43D1-944B-0180AAD8CD4A}"/>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84572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E6407-3EE3-430F-B8F1-C074985B0D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2BA37D5-F928-4E63-9FC8-09215600D6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D1AA9F1-5C0E-4299-AC22-8F7CF3586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143608-8DFC-40E3-8A18-E4803C3AB632}"/>
              </a:ext>
            </a:extLst>
          </p:cNvPr>
          <p:cNvSpPr>
            <a:spLocks noGrp="1"/>
          </p:cNvSpPr>
          <p:nvPr>
            <p:ph type="dt" sz="half" idx="10"/>
          </p:nvPr>
        </p:nvSpPr>
        <p:spPr/>
        <p:txBody>
          <a:bodyPr/>
          <a:lstStyle/>
          <a:p>
            <a:fld id="{3990731A-269A-41D9-A3B9-C2E0702DC6CB}" type="datetimeFigureOut">
              <a:rPr lang="es-MX" smtClean="0"/>
              <a:t>16/06/2025</a:t>
            </a:fld>
            <a:endParaRPr lang="es-MX"/>
          </a:p>
        </p:txBody>
      </p:sp>
      <p:sp>
        <p:nvSpPr>
          <p:cNvPr id="6" name="Marcador de pie de página 5">
            <a:extLst>
              <a:ext uri="{FF2B5EF4-FFF2-40B4-BE49-F238E27FC236}">
                <a16:creationId xmlns:a16="http://schemas.microsoft.com/office/drawing/2014/main" id="{956F91F9-1747-4415-9686-08381F45AB4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370A694-7C31-477F-8CF6-19D7E9B97342}"/>
              </a:ext>
            </a:extLst>
          </p:cNvPr>
          <p:cNvSpPr>
            <a:spLocks noGrp="1"/>
          </p:cNvSpPr>
          <p:nvPr>
            <p:ph type="sldNum" sz="quarter" idx="12"/>
          </p:nvPr>
        </p:nvSpPr>
        <p:spPr/>
        <p:txBody>
          <a:bodyPr/>
          <a:lstStyle/>
          <a:p>
            <a:fld id="{00B89978-9C78-4018-996F-2DC508F1303E}" type="slidenum">
              <a:rPr lang="es-MX" smtClean="0"/>
              <a:t>‹Nº›</a:t>
            </a:fld>
            <a:endParaRPr lang="es-MX"/>
          </a:p>
        </p:txBody>
      </p:sp>
    </p:spTree>
    <p:extLst>
      <p:ext uri="{BB962C8B-B14F-4D97-AF65-F5344CB8AC3E}">
        <p14:creationId xmlns:p14="http://schemas.microsoft.com/office/powerpoint/2010/main" val="246441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9AD821-1D90-4A6B-8653-6D4BD3856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EDE695A-7A4A-4CAF-B267-7457BCEED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9FD3951-9C7A-41EE-A2EF-534844DCB9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0731A-269A-41D9-A3B9-C2E0702DC6CB}" type="datetimeFigureOut">
              <a:rPr lang="es-MX" smtClean="0"/>
              <a:t>16/06/2025</a:t>
            </a:fld>
            <a:endParaRPr lang="es-MX"/>
          </a:p>
        </p:txBody>
      </p:sp>
      <p:sp>
        <p:nvSpPr>
          <p:cNvPr id="5" name="Marcador de pie de página 4">
            <a:extLst>
              <a:ext uri="{FF2B5EF4-FFF2-40B4-BE49-F238E27FC236}">
                <a16:creationId xmlns:a16="http://schemas.microsoft.com/office/drawing/2014/main" id="{DD5451C9-88E8-472A-9143-602E5704B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A9FC551-35CA-4E9D-BF45-26D18B574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89978-9C78-4018-996F-2DC508F1303E}" type="slidenum">
              <a:rPr lang="es-MX" smtClean="0"/>
              <a:t>‹Nº›</a:t>
            </a:fld>
            <a:endParaRPr lang="es-MX"/>
          </a:p>
        </p:txBody>
      </p:sp>
    </p:spTree>
    <p:extLst>
      <p:ext uri="{BB962C8B-B14F-4D97-AF65-F5344CB8AC3E}">
        <p14:creationId xmlns:p14="http://schemas.microsoft.com/office/powerpoint/2010/main" val="298546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86B86-5836-4791-AFBF-C3A70001A21D}"/>
              </a:ext>
            </a:extLst>
          </p:cNvPr>
          <p:cNvSpPr>
            <a:spLocks noGrp="1"/>
          </p:cNvSpPr>
          <p:nvPr>
            <p:ph type="ctrTitle"/>
          </p:nvPr>
        </p:nvSpPr>
        <p:spPr>
          <a:xfrm>
            <a:off x="1086678" y="-878713"/>
            <a:ext cx="9144000" cy="2387600"/>
          </a:xfrm>
        </p:spPr>
        <p:txBody>
          <a:bodyPr/>
          <a:lstStyle/>
          <a:p>
            <a:r>
              <a:rPr lang="es-MX" dirty="0">
                <a:solidFill>
                  <a:srgbClr val="FF0000"/>
                </a:solidFill>
              </a:rPr>
              <a:t>Los</a:t>
            </a:r>
            <a:r>
              <a:rPr lang="es-MX" dirty="0"/>
              <a:t> </a:t>
            </a:r>
            <a:r>
              <a:rPr lang="es-MX" dirty="0">
                <a:solidFill>
                  <a:srgbClr val="FF0000"/>
                </a:solidFill>
              </a:rPr>
              <a:t>dinosaurios</a:t>
            </a:r>
          </a:p>
        </p:txBody>
      </p:sp>
      <p:sp>
        <p:nvSpPr>
          <p:cNvPr id="3" name="Subtítulo 2">
            <a:extLst>
              <a:ext uri="{FF2B5EF4-FFF2-40B4-BE49-F238E27FC236}">
                <a16:creationId xmlns:a16="http://schemas.microsoft.com/office/drawing/2014/main" id="{A897ABC8-FA14-43C0-83DD-73C4A82CA997}"/>
              </a:ext>
            </a:extLst>
          </p:cNvPr>
          <p:cNvSpPr>
            <a:spLocks noGrp="1"/>
          </p:cNvSpPr>
          <p:nvPr>
            <p:ph type="subTitle" idx="1"/>
          </p:nvPr>
        </p:nvSpPr>
        <p:spPr>
          <a:xfrm>
            <a:off x="1524000" y="2276823"/>
            <a:ext cx="9144000" cy="1655762"/>
          </a:xfrm>
        </p:spPr>
        <p:txBody>
          <a:bodyPr>
            <a:normAutofit fontScale="25000" lnSpcReduction="20000"/>
          </a:bodyPr>
          <a:lstStyle/>
          <a:p>
            <a:pPr algn="l"/>
            <a:r>
              <a:rPr lang="es-MX" sz="2800" dirty="0"/>
              <a:t>la creación de los dinosaurios</a:t>
            </a:r>
          </a:p>
          <a:p>
            <a:pPr algn="l"/>
            <a:endParaRPr lang="es-MX" sz="2800" dirty="0"/>
          </a:p>
          <a:p>
            <a:pPr algn="l"/>
            <a:r>
              <a:rPr lang="es-MX" sz="6200" dirty="0"/>
              <a:t>Los dinosaurios se originaron durante el período Triásico, hace aproximadamente 245 millones de años. Surgieron de antepasados reptiles más primitivos y evolucionaron a lo largo de millones de años, diversificándose en una amplia variedad de formas y tamaños. </a:t>
            </a:r>
          </a:p>
          <a:p>
            <a:pPr algn="l"/>
            <a:endParaRPr lang="es-MX" sz="6200" dirty="0"/>
          </a:p>
          <a:p>
            <a:pPr algn="l"/>
            <a:r>
              <a:rPr lang="es-MX" sz="6200" dirty="0" err="1"/>
              <a:t>Triasico</a:t>
            </a:r>
            <a:r>
              <a:rPr lang="es-MX" sz="6200" dirty="0"/>
              <a:t>:</a:t>
            </a:r>
            <a:endParaRPr lang="es-MX" sz="7200" dirty="0"/>
          </a:p>
          <a:p>
            <a:pPr algn="l"/>
            <a:r>
              <a:rPr lang="es-MX" sz="6200" dirty="0"/>
              <a:t>Los primeros dinosaurios aparecieron en este período, comenzando como pequeñas criaturas reptilianas.</a:t>
            </a:r>
          </a:p>
          <a:p>
            <a:pPr algn="l"/>
            <a:r>
              <a:rPr lang="es-MX" sz="6200" dirty="0" err="1"/>
              <a:t>Evolicion</a:t>
            </a:r>
            <a:r>
              <a:rPr lang="es-MX" sz="6200" dirty="0"/>
              <a:t>:</a:t>
            </a:r>
          </a:p>
          <a:p>
            <a:pPr algn="l"/>
            <a:r>
              <a:rPr lang="es-MX" sz="6200" dirty="0"/>
              <a:t>A través de la selección natural, los dinosaurios se adaptaron a diferentes entornos y desarrollaron características únicas, como diferentes tipos de alimentación y movilidad.</a:t>
            </a:r>
          </a:p>
          <a:p>
            <a:pPr algn="l"/>
            <a:r>
              <a:rPr lang="es-MX" sz="6200" dirty="0" err="1"/>
              <a:t>Diversificacion</a:t>
            </a:r>
            <a:r>
              <a:rPr lang="es-MX" sz="6200" dirty="0"/>
              <a:t>:</a:t>
            </a:r>
          </a:p>
          <a:p>
            <a:pPr algn="l"/>
            <a:r>
              <a:rPr lang="es-MX" sz="6200" dirty="0"/>
              <a:t>Durante el Jurásico y el Cretácico, los dinosaurios alcanzaron su apogeo en tamaño, variedad y dominio del planeta. </a:t>
            </a:r>
          </a:p>
          <a:p>
            <a:pPr algn="l"/>
            <a:endParaRPr lang="es-MX" sz="6200" dirty="0"/>
          </a:p>
          <a:p>
            <a:pPr algn="l"/>
            <a:endParaRPr lang="es-MX" sz="6200" dirty="0"/>
          </a:p>
          <a:p>
            <a:pPr algn="l"/>
            <a:endParaRPr lang="es-MX" sz="6200" dirty="0"/>
          </a:p>
          <a:p>
            <a:pPr algn="l"/>
            <a:endParaRPr lang="es-MX" sz="6200" dirty="0"/>
          </a:p>
          <a:p>
            <a:pPr algn="l"/>
            <a:endParaRPr lang="es-MX" sz="6200" dirty="0"/>
          </a:p>
          <a:p>
            <a:pPr algn="l"/>
            <a:endParaRPr lang="es-MX" sz="6200" dirty="0"/>
          </a:p>
          <a:p>
            <a:pPr algn="l"/>
            <a:r>
              <a:rPr lang="es-MX" sz="2800" dirty="0"/>
              <a:t> </a:t>
            </a:r>
          </a:p>
        </p:txBody>
      </p:sp>
    </p:spTree>
    <p:extLst>
      <p:ext uri="{BB962C8B-B14F-4D97-AF65-F5344CB8AC3E}">
        <p14:creationId xmlns:p14="http://schemas.microsoft.com/office/powerpoint/2010/main" val="211282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7FC18-0985-4CB7-924F-5B0CA510CC01}"/>
              </a:ext>
            </a:extLst>
          </p:cNvPr>
          <p:cNvSpPr>
            <a:spLocks noGrp="1"/>
          </p:cNvSpPr>
          <p:nvPr>
            <p:ph type="title"/>
          </p:nvPr>
        </p:nvSpPr>
        <p:spPr/>
        <p:txBody>
          <a:bodyPr/>
          <a:lstStyle/>
          <a:p>
            <a:r>
              <a:rPr lang="es-MX" dirty="0"/>
              <a:t>LA EXTINCION DE LOS DINOSAURIOS</a:t>
            </a:r>
          </a:p>
        </p:txBody>
      </p:sp>
      <p:sp>
        <p:nvSpPr>
          <p:cNvPr id="3" name="Marcador de contenido 2">
            <a:extLst>
              <a:ext uri="{FF2B5EF4-FFF2-40B4-BE49-F238E27FC236}">
                <a16:creationId xmlns:a16="http://schemas.microsoft.com/office/drawing/2014/main" id="{BD4D8290-A2E6-43A1-B865-F88AC681A0E9}"/>
              </a:ext>
            </a:extLst>
          </p:cNvPr>
          <p:cNvSpPr>
            <a:spLocks noGrp="1"/>
          </p:cNvSpPr>
          <p:nvPr>
            <p:ph idx="1"/>
          </p:nvPr>
        </p:nvSpPr>
        <p:spPr/>
        <p:txBody>
          <a:bodyPr/>
          <a:lstStyle/>
          <a:p>
            <a:r>
              <a:rPr lang="es-MX" dirty="0"/>
              <a:t>La extinción de los dinosaurios, un evento que marcó el fin de la era Mesozoica, se produjo principalmente por el impacto de un asteroide en la península de Yucatán, México, hace aproximadamente 66 millones de años. Este evento, conocido como el impacto de Chicxulub, desencadenó una serie de consecuencias catastróficas que llevaron a la desaparición de los dinosaurios no </a:t>
            </a:r>
            <a:r>
              <a:rPr lang="es-MX" dirty="0" err="1"/>
              <a:t>avianos</a:t>
            </a:r>
            <a:r>
              <a:rPr lang="es-MX" dirty="0"/>
              <a:t>, junto con una gran cantidad de otras especies. </a:t>
            </a:r>
          </a:p>
          <a:p>
            <a:endParaRPr lang="es-MX" dirty="0"/>
          </a:p>
        </p:txBody>
      </p:sp>
      <p:pic>
        <p:nvPicPr>
          <p:cNvPr id="5" name="Imagen 4">
            <a:extLst>
              <a:ext uri="{FF2B5EF4-FFF2-40B4-BE49-F238E27FC236}">
                <a16:creationId xmlns:a16="http://schemas.microsoft.com/office/drawing/2014/main" id="{017985F8-0686-4A92-AB31-3755DAEAC9A0}"/>
              </a:ext>
            </a:extLst>
          </p:cNvPr>
          <p:cNvPicPr>
            <a:picLocks noChangeAspect="1"/>
          </p:cNvPicPr>
          <p:nvPr/>
        </p:nvPicPr>
        <p:blipFill rotWithShape="1">
          <a:blip r:embed="rId2">
            <a:extLst>
              <a:ext uri="{28A0092B-C50C-407E-A947-70E740481C1C}">
                <a14:useLocalDpi xmlns:a14="http://schemas.microsoft.com/office/drawing/2010/main" val="0"/>
              </a:ext>
            </a:extLst>
          </a:blip>
          <a:srcRect l="-1921" t="6302" r="-79768" b="12530"/>
          <a:stretch/>
        </p:blipFill>
        <p:spPr>
          <a:xfrm>
            <a:off x="6338448" y="4114800"/>
            <a:ext cx="12129653" cy="3096490"/>
          </a:xfrm>
          <a:prstGeom prst="rect">
            <a:avLst/>
          </a:prstGeom>
        </p:spPr>
      </p:pic>
    </p:spTree>
    <p:extLst>
      <p:ext uri="{BB962C8B-B14F-4D97-AF65-F5344CB8AC3E}">
        <p14:creationId xmlns:p14="http://schemas.microsoft.com/office/powerpoint/2010/main" val="38837657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200</Words>
  <Application>Microsoft Office PowerPoint</Application>
  <PresentationFormat>Panorámica</PresentationFormat>
  <Paragraphs>20</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Los dinosaurios</vt:lpstr>
      <vt:lpstr>LA EXTINCION DE LOS DINOSAURIOS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CASA</dc:creator>
  <cp:lastModifiedBy>CASA</cp:lastModifiedBy>
  <cp:revision>6</cp:revision>
  <dcterms:created xsi:type="dcterms:W3CDTF">2025-06-16T06:51:59Z</dcterms:created>
  <dcterms:modified xsi:type="dcterms:W3CDTF">2025-06-16T07:16:13Z</dcterms:modified>
</cp:coreProperties>
</file>